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4952"/>
    <a:srgbClr val="856445"/>
    <a:srgbClr val="DF8A5F"/>
    <a:srgbClr val="FAF5E2"/>
    <a:srgbClr val="E8EAEF"/>
    <a:srgbClr val="E1C48A"/>
    <a:srgbClr val="DACFB6"/>
    <a:srgbClr val="EEDB98"/>
    <a:srgbClr val="967446"/>
    <a:srgbClr val="E2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8" d="100"/>
          <a:sy n="98" d="100"/>
        </p:scale>
        <p:origin x="1908" y="-41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eg"/><Relationship Id="rId4" Type="http://schemas.openxmlformats.org/officeDocument/2006/relationships/image" Target="../media/image2.jpeg"/><Relationship Id="rId5" Type="http://schemas.openxmlformats.org/officeDocument/2006/relationships/image" Target="../media/image3.jpeg"/><Relationship Id="rId6" Type="http://schemas.openxmlformats.org/officeDocument/2006/relationships/image" Target="../media/image4.wmf"/><Relationship Id="rId7" Type="http://schemas.openxmlformats.org/officeDocument/2006/relationships/hyperlink" Target="http://www.writeyourwebsitehere.com/" TargetMode="External"/><Relationship Id="rId8" Type="http://schemas.openxmlformats.org/officeDocument/2006/relationships/image" Target="../media/image5.jpg"/><Relationship Id="rId9" Type="http://schemas.openxmlformats.org/officeDocument/2006/relationships/image" Target="../media/image6.png"/><Relationship Id="rId10" Type="http://schemas.openxmlformats.org/officeDocument/2006/relationships/image" Target="../media/image7.png"/><Relationship Id="rId11" Type="http://schemas.openxmlformats.org/officeDocument/2006/relationships/image" Target="../media/image8.png"/><Relationship Id="rId12" Type="http://schemas.openxmlformats.org/officeDocument/2006/relationships/image" Target="../media/image9.png"/><Relationship Id="rId13" Type="http://schemas.openxmlformats.org/officeDocument/2006/relationships/image" Target="../media/image10.png"/><Relationship Id="rId14" Type="http://schemas.openxmlformats.org/officeDocument/2006/relationships/image" Target="../media/image11.png"/><Relationship Id="rId15" Type="http://schemas.openxmlformats.org/officeDocument/2006/relationships/image" Target="../media/image12.png"/><Relationship Id="rId16" Type="http://schemas.openxmlformats.org/officeDocument/2006/relationships/image" Target="../media/image13.png"/><Relationship Id="rId17" Type="http://schemas.openxmlformats.org/officeDocument/2006/relationships/image" Target="../media/image14.png"/><Relationship Id="rId18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2B49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44988" y="9130217"/>
            <a:ext cx="2693844" cy="1795896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7872" y="7050698"/>
            <a:ext cx="2630362" cy="175357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7" y="4927694"/>
            <a:ext cx="2716441" cy="181096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Sem zadajte svoje kontaktné údaje!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Sem zadajte svoje propagačné podmienky!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240" y="5534864"/>
            <a:ext cx="2122075" cy="120379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Corbofi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AP864105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Bezdrôtový reproduktor v puzdre z recyklovaného hliníka s bambusovou sieťovinou a základňou z prírodného korku. S dobíjacou batériou (400 mAh). Vrátane nabíjacieho kábla USB.</a:t>
            </a:r>
            <a:r>
              <a:rPr lang="en-US" sz="1000" dirty="0" err="1">
                <a:solidFill>
                  <a:prstClr val="black"/>
                </a:solidFill>
                <a:latin typeface="Calibri" panose="020F0502020204030204"/>
              </a:rPr>
              <a:t/>
            </a: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/>
            </a:r>
            <a:r>
              <a:rPr lang="en-US" sz="1000" dirty="0" err="1">
                <a:solidFill>
                  <a:prstClr val="black"/>
                </a:solidFill>
                <a:latin typeface="Calibri" panose="020F0502020204030204"/>
              </a:rPr>
              <a:t/>
            </a: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/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86377" y="9688923"/>
            <a:ext cx="210364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Gracilis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AP800079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Blok A5 potiahnutý polyesterom 300D RPET s 80 čistými listami. S gumovým pásikom, záložkou a držiakom na pero.</a:t>
            </a:r>
            <a:r>
              <a:rPr lang="en-US" sz="1000" dirty="0" err="1"/>
              <a:t/>
            </a:r>
            <a:r>
              <a:rPr lang="en-US" sz="1000" dirty="0"/>
              <a:t/>
            </a:r>
            <a:r>
              <a:rPr lang="en-US" sz="1000" dirty="0" err="1"/>
              <a:t/>
            </a:r>
            <a:r>
              <a:rPr lang="en-US" sz="1000" dirty="0"/>
              <a:t/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68240" y="7595391"/>
            <a:ext cx="2166880" cy="12026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Wapudo</a:t>
            </a:r>
            <a:r>
              <a:rPr lang="en-GB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A4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AP800176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Zložka na dokumenty A4 z RPET polyesteru s niekoľkými vnútornými vreckami a magnetickým zapínaním s detailmi z orechového dreva. S linkovaným blokom z recyklovaného papiera s 20 listami.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0" y="562965"/>
            <a:ext cx="5746388" cy="3016854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2B49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32817" y="3625366"/>
            <a:ext cx="5065237" cy="376529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hu-HU" sz="2400" b="1" cap="all" spc="15" dirty="0" err="1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Ovládnite stoly a pracoviská</a:t>
            </a:r>
            <a:r>
              <a:rPr lang="hu-HU" sz="2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/>
            </a:r>
            <a:r>
              <a:rPr lang="hu-HU" sz="2400" b="1" cap="all" spc="15" dirty="0" err="1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/>
            </a:r>
            <a:r>
              <a:rPr lang="hu-HU" sz="2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/>
            </a:r>
            <a:r>
              <a:rPr lang="hu-HU" sz="2400" b="1" cap="all" spc="15" dirty="0" err="1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/>
            </a:r>
            <a:endParaRPr lang="hu-HU" sz="2400" b="1" cap="all" spc="15" dirty="0">
              <a:solidFill>
                <a:schemeClr val="bg1"/>
              </a:solidFill>
              <a:latin typeface="Ropa Mix Pro" panose="020B0504020101010102" pitchFamily="34" charset="0"/>
              <a:cs typeface="Ropa Mix Pro" panose="020B0504020101010102" pitchFamily="34" charset="0"/>
            </a:endParaRP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00660" y="4078153"/>
            <a:ext cx="505432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Vytvorte si priestor pre to, čo je dôležité, s písacími potrebami a pomôckami, ktoré sú vytvorené na podporu každodenného myslenia, plánovania a práce.  Buďte praktickí, spoľahliví a vždy na dosah.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7" y="13186337"/>
            <a:ext cx="1628632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SipLight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AP864107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Bambusová multifunkčná stolná lampa so vstavaným ohrievačom hrnčekov. S teplým, prirodzeným a studeným svetelným režimom. Vrátane nabíjacieho kábla USB.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24745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Manynot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AP800171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Samolepiaci poznámkový blok z recyklovaného papiera s 50 veľkými a 25 strednými žltými poznámkami a 125 značkovačmi stránok (v 5 farbách).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Tonnel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Soft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AP800148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Guľôčkové pero a pero na dotykovú obrazovku z recyklovaného hliníka s pogumovaným telom a chrómovanými detailmi. S modrou náplňou.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5" name="Kép 14" descr="A képen lámpa, Lámpatest, Utcalámpa, villanykörte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8FCA0EA8-4F18-A50D-627A-17DAA85AA01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29" y="11525508"/>
            <a:ext cx="1462677" cy="1462677"/>
          </a:xfrm>
          <a:prstGeom prst="rect">
            <a:avLst/>
          </a:prstGeom>
        </p:spPr>
      </p:pic>
      <p:pic>
        <p:nvPicPr>
          <p:cNvPr id="22" name="Kép 21" descr="A képen íróeszköz, toll, irodaszerek, Kiemelőeszközö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0E3A2D9A-CDB7-BFB0-8D4F-491DECDBA04F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660" y="11454939"/>
            <a:ext cx="1579091" cy="1579091"/>
          </a:xfrm>
          <a:prstGeom prst="rect">
            <a:avLst/>
          </a:prstGeom>
        </p:spPr>
      </p:pic>
      <p:pic>
        <p:nvPicPr>
          <p:cNvPr id="24" name="Kép 23" descr="A képen doboz, tervezé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299FADFA-5876-331B-FFD8-0C9887B5232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7438" y="11525508"/>
            <a:ext cx="1417682" cy="1417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6985</TotalTime>
  <Words>225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162</cp:revision>
  <cp:lastPrinted>2020-10-14T10:13:42Z</cp:lastPrinted>
  <dcterms:created xsi:type="dcterms:W3CDTF">2020-04-21T06:52:21Z</dcterms:created>
  <dcterms:modified xsi:type="dcterms:W3CDTF">2025-08-14T12:40:45Z</dcterms:modified>
  <cp:category/>
</cp:coreProperties>
</file>